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5" r:id="rId15"/>
    <p:sldId id="1293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36" y="5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49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68668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</a:t>
            </a:r>
            <a:r>
              <a:rPr lang="en-US" sz="1100" dirty="0">
                <a:solidFill>
                  <a:schemeClr val="tx1"/>
                </a:solidFill>
              </a:rPr>
              <a:t>KAVIMARAN R C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622021104055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4757398" y="4033322"/>
            <a:ext cx="3170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ENGINEERING-6220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sz="2000" b="1" dirty="0"/>
              <a:t>Homepage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8C33-0623-1CB1-E542-F40E3856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15" y="2489200"/>
            <a:ext cx="696956" cy="37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78140-9290-AAF2-D0B0-C6AB2FEB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11" y="1065075"/>
            <a:ext cx="6522720" cy="36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sz="2000" b="1" dirty="0"/>
              <a:t>Admin Page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16D85-2880-AFC6-48D0-FE9B1280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892" y="2692400"/>
            <a:ext cx="981853" cy="525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C8EED-B51A-9D6D-6CD2-202F0AFD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13" y="1267649"/>
            <a:ext cx="6058523" cy="34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000" b="1" dirty="0"/>
              <a:t>Booking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58A4-17EC-B442-499A-7659F4E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50" y="2238491"/>
            <a:ext cx="1248922" cy="666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B5272-B292-86E3-11FA-8EC67B2E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03" y="1267649"/>
            <a:ext cx="6046543" cy="33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sz="1800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248CD-CD11-55A1-3085-7C6C54E1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58" y="3422903"/>
            <a:ext cx="163222" cy="8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77F97-160C-1245-D281-1DDECEDA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954720" y="3137566"/>
            <a:ext cx="533203" cy="285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52DE6-B314-F32F-319F-9413906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31" y="3132072"/>
            <a:ext cx="270681" cy="145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B72-F8B6-CA47-228F-B4410CE1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748" y="3257375"/>
            <a:ext cx="325276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109761-25E3-8AFD-0005-8689C2F0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01709" y="3129378"/>
            <a:ext cx="325509" cy="1737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361060-43AE-DE66-0A77-701D9804C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43140" y="3226784"/>
            <a:ext cx="370334" cy="198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82A41-BD52-826D-05C7-F339C52BB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430" y="1267649"/>
            <a:ext cx="6204610" cy="36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587EC-4DA2-A140-0F62-FA5879B76F79}"/>
              </a:ext>
            </a:extLst>
          </p:cNvPr>
          <p:cNvSpPr txBox="1"/>
          <p:nvPr/>
        </p:nvSpPr>
        <p:spPr>
          <a:xfrm>
            <a:off x="1049304" y="993657"/>
            <a:ext cx="6524977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 for buses.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bus tracking with GPS.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 for iOS and Android.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Discounts, promotions, and loyalty rewards.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rating system for continuous improvement.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 for accessibility.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services like hotels and taxis.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based on demand and availability.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 for brand visibility.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 for users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6C9B26-39FC-74AD-4B83-CF4FC6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87" y="1345066"/>
            <a:ext cx="76434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Bus Reservation System project introduces a transformative solution to streamline bus ticketing processes and enhance user experience. With advanced features like real-time tracking and personalized services, it marks a significant advancement in the transportation industry. The outlined future enhancements ensure the system remains adaptable to evolving needs, promising continued innovation and excellence. As we look forward, this project sets a new standard for convenience and efficiency in bus travel, offering users a seamless journey from booking to boarding.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577966-3C4F-1710-F338-D52F871C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307"/>
            <a:ext cx="4893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1" y="4713110"/>
            <a:ext cx="8689259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:https://projectworlds.in/bus-reservation-system-project-python-</a:t>
            </a:r>
            <a:r>
              <a:rPr lang="en-IN" sz="1000" dirty="0" err="1">
                <a:solidFill>
                  <a:schemeClr val="tx1"/>
                </a:solidFill>
              </a:rPr>
              <a:t>django</a:t>
            </a:r>
            <a:r>
              <a:rPr lang="en-IN" sz="10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2D9A6-A2A2-315B-528B-40262DC9E390}"/>
              </a:ext>
            </a:extLst>
          </p:cNvPr>
          <p:cNvSpPr txBox="1"/>
          <p:nvPr/>
        </p:nvSpPr>
        <p:spPr>
          <a:xfrm>
            <a:off x="558799" y="1437761"/>
            <a:ext cx="802640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Django, SQLite, and Python, the Bus Reservation System is a fundamental solution crafted to streamline the process of online ticket purchasing for buses.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Its primary function is to offer users an easy-to-use platform for booking bus tickets online.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system, users can efficiently manage reservations, store client information, and maintain passenger lists.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administrative tasks such as reservation management, client data handling, and passenger list maintenance are conveniently executed through the Django admin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 the Bus Reservation Website, users can effortlessly book their tickets, enhancing the overall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B60FBFD-663B-A77F-77B7-E9FDD0A2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2" y="1198939"/>
            <a:ext cx="825695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today's hectic world, purchasing bus tickets can be arduous and time-consuming. The outdated ticketing process often involves enduring long lines, filling out paperwork manually, and struggling to find convenient booking locations. Additionally, the absence of a unified ticketing platform exacerbates the inconvenience for both passengers and bus companies.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Long queues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forms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Fragmented booking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process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77A63DC-9E6D-6944-FC79-85EBD8A2B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323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6D9CE-6EAC-2D7C-6C06-75D3E072D580}"/>
              </a:ext>
            </a:extLst>
          </p:cNvPr>
          <p:cNvSpPr txBox="1"/>
          <p:nvPr/>
        </p:nvSpPr>
        <p:spPr>
          <a:xfrm>
            <a:off x="711200" y="1263260"/>
            <a:ext cx="808284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create accounts and securely authenticate themselves to access the reservation system.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Route Management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 comprehensive system to manage bus routes, including adding, editing, and deleting routes.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Ticket Booking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Enable users to search for available buses based on routes, dates, and timings, and book tickets seamlessly through the web interface.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seat selection feature allowing users to choose their preferred seats on the bus.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F368A-CBF8-87BF-175A-05E82EB3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27" y="1392072"/>
            <a:ext cx="4504267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Web-based platform for easy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booking system for convenience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 for accurate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Django's authentication for security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user interface for enhanced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3ACF36-19A5-18EC-D912-E98650A3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311" y="2777067"/>
            <a:ext cx="1733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A98F-2441-AEA9-6574-1213A8380F26}"/>
              </a:ext>
            </a:extLst>
          </p:cNvPr>
          <p:cNvSpPr txBox="1"/>
          <p:nvPr/>
        </p:nvSpPr>
        <p:spPr>
          <a:xfrm>
            <a:off x="668867" y="1102831"/>
            <a:ext cx="4569177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 feature for personalization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gateway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effective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infrastructure for reliability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testing for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F0CE-DA5D-1D53-9548-09BA792510D0}"/>
              </a:ext>
            </a:extLst>
          </p:cNvPr>
          <p:cNvSpPr txBox="1"/>
          <p:nvPr/>
        </p:nvSpPr>
        <p:spPr>
          <a:xfrm>
            <a:off x="1998133" y="849612"/>
            <a:ext cx="458328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Regestration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Model: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1.Bus Name</a:t>
            </a:r>
          </a:p>
          <a:p>
            <a:pPr algn="l"/>
            <a:r>
              <a:rPr lang="en-GB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2.Bus ID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Route Model:</a:t>
            </a:r>
            <a:endParaRPr lang="fr-F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1.Origin</a:t>
            </a:r>
          </a:p>
          <a:p>
            <a:pPr marL="457200" lvl="1" algn="l"/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4.Reporting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1.Booking statistics</a:t>
            </a: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2.Amount</a:t>
            </a:r>
          </a:p>
          <a:p>
            <a:pPr marL="457200" lvl="1" algn="l"/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3.Time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endParaRPr lang="fr-FR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GB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649</Words>
  <Application>Microsoft Office PowerPoint</Application>
  <PresentationFormat>On-screen Show (16:9)</PresentationFormat>
  <Paragraphs>96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 MT</vt:lpstr>
      <vt:lpstr>Söhne</vt:lpstr>
      <vt:lpstr>Arial</vt:lpstr>
      <vt:lpstr>Calibri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  </vt:lpstr>
      <vt:lpstr>Homepage</vt:lpstr>
      <vt:lpstr>Admin Page </vt:lpstr>
      <vt:lpstr>Booking Page</vt:lpstr>
      <vt:lpstr>Service-Page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Kavimaran R C</cp:lastModifiedBy>
  <cp:revision>11</cp:revision>
  <dcterms:modified xsi:type="dcterms:W3CDTF">2024-04-08T18:22:38Z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